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93FE0A-973F-9448-B5A9-936CCF356F5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B56EF5-5281-6247-9A62-B4C78FFD5D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Roots of the Great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441660"/>
          </a:xfrm>
        </p:spPr>
        <p:txBody>
          <a:bodyPr>
            <a:normAutofit/>
          </a:bodyPr>
          <a:lstStyle/>
          <a:p>
            <a:r>
              <a:rPr lang="en-US" dirty="0" smtClean="0"/>
              <a:t>How did the 20’s lead to the Great Depression?</a:t>
            </a:r>
          </a:p>
          <a:p>
            <a:endParaRPr lang="en-US" dirty="0"/>
          </a:p>
          <a:p>
            <a:r>
              <a:rPr lang="en-US" i="1" dirty="0"/>
              <a:t>Students should be able to identify the underlying economic conditions that existed prior to the Great Depression. </a:t>
            </a:r>
            <a:r>
              <a:rPr lang="en-US" i="1" dirty="0" err="1"/>
              <a:t>i.e</a:t>
            </a:r>
            <a:r>
              <a:rPr lang="en-US" i="1" dirty="0"/>
              <a:t> Smoot Hawley Tariff, overproduction, buying on margin, credit, farm failures.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1920s?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ROARING! – Prosperity and development!</a:t>
            </a:r>
          </a:p>
          <a:p>
            <a:r>
              <a:rPr lang="en-US" dirty="0" smtClean="0"/>
              <a:t>New Technologies that changed lifestyles</a:t>
            </a:r>
          </a:p>
          <a:p>
            <a:r>
              <a:rPr lang="en-US" dirty="0" smtClean="0"/>
              <a:t>Updated homes – electricity, radios, refrigerators, electric appliances, telephones are now everyday life!</a:t>
            </a:r>
          </a:p>
          <a:p>
            <a:r>
              <a:rPr lang="en-US" dirty="0" smtClean="0"/>
              <a:t>Cars are becoming more affordable – THANKS HENRY FORD!</a:t>
            </a:r>
          </a:p>
          <a:p>
            <a:r>
              <a:rPr lang="en-US" dirty="0" smtClean="0"/>
              <a:t>The GOOD TIMES were here to STAY!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9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CAUSED the Great Depression??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1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Industries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 prosperity depended on certain industries – but they began to decline in the 20s hurting the economy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Railroad Industry             	 because of cars.</a:t>
            </a:r>
          </a:p>
          <a:p>
            <a:r>
              <a:rPr lang="en-US" dirty="0" smtClean="0"/>
              <a:t>Housing production  		because less immigration</a:t>
            </a:r>
          </a:p>
          <a:p>
            <a:r>
              <a:rPr lang="en-US" dirty="0" smtClean="0"/>
              <a:t>Steel production		because the war is over</a:t>
            </a:r>
          </a:p>
          <a:p>
            <a:r>
              <a:rPr lang="en-US" dirty="0" smtClean="0"/>
              <a:t>Textile production 		because the war is over</a:t>
            </a:r>
          </a:p>
          <a:p>
            <a:r>
              <a:rPr lang="en-US" dirty="0" smtClean="0"/>
              <a:t>Coal production		because oil and </a:t>
            </a:r>
            <a:r>
              <a:rPr lang="en-US" dirty="0" smtClean="0"/>
              <a:t>gas </a:t>
            </a:r>
            <a:r>
              <a:rPr lang="en-US" dirty="0" smtClean="0"/>
              <a:t>are being used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648363" y="3579091"/>
            <a:ext cx="554182" cy="508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648363" y="4110182"/>
            <a:ext cx="554182" cy="508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648363" y="4618182"/>
            <a:ext cx="554182" cy="508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48363" y="5126182"/>
            <a:ext cx="554182" cy="508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648363" y="5644718"/>
            <a:ext cx="554182" cy="508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9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Distribution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1929 the top 5% of American households earned 30% of the nation’s income</a:t>
            </a:r>
          </a:p>
          <a:p>
            <a:r>
              <a:rPr lang="en-US" dirty="0" smtClean="0"/>
              <a:t>About 2/3 of families earned less than $2,500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5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on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5292725" cy="3267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Installment plans – (buying on credit)</a:t>
            </a:r>
          </a:p>
          <a:p>
            <a:pPr lvl="1"/>
            <a:r>
              <a:rPr lang="en-US" dirty="0" smtClean="0"/>
              <a:t>Buyers could put a small down payment and  make small monthly installments.</a:t>
            </a:r>
          </a:p>
          <a:p>
            <a:r>
              <a:rPr lang="en-US" dirty="0"/>
              <a:t> </a:t>
            </a:r>
            <a:r>
              <a:rPr lang="en-US" dirty="0" smtClean="0"/>
              <a:t>Paying off these debts eventually forced people to STOP buying because they had too many bills</a:t>
            </a:r>
          </a:p>
          <a:p>
            <a:r>
              <a:rPr lang="en-US" dirty="0" smtClean="0"/>
              <a:t>Decrease in sales caused manufacturers to cut production and lay off employees.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0" y="1782763"/>
            <a:ext cx="29337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6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3208770" cy="3267169"/>
          </a:xfrm>
        </p:spPr>
        <p:txBody>
          <a:bodyPr/>
          <a:lstStyle/>
          <a:p>
            <a:r>
              <a:rPr lang="en-US" dirty="0" smtClean="0"/>
              <a:t>Assumed that the market would ALWAYS go up </a:t>
            </a:r>
          </a:p>
          <a:p>
            <a:r>
              <a:rPr lang="en-US" dirty="0" smtClean="0"/>
              <a:t>Betting on the fact that the stocks will never fail – only raise!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220" y="2610572"/>
            <a:ext cx="4073419" cy="342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7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on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Refers to investing in Stocks</a:t>
            </a:r>
          </a:p>
          <a:p>
            <a:r>
              <a:rPr lang="en-US" dirty="0" smtClean="0"/>
              <a:t>You pay small percent of money and then an investor covers the rest</a:t>
            </a:r>
          </a:p>
          <a:p>
            <a:r>
              <a:rPr lang="en-US" dirty="0" smtClean="0"/>
              <a:t>This works only if stocks always increase – because at any time, you can sell your stock and pay off your loan and STILL MAKE MONEY!</a:t>
            </a:r>
          </a:p>
          <a:p>
            <a:r>
              <a:rPr lang="en-US" dirty="0" smtClean="0"/>
              <a:t>If stocks drop – your investor will immediately want their money and you will be in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8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Hoover: 1928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are nearer to final triumph over poverty than ever before in the history of our land.”</a:t>
            </a:r>
          </a:p>
          <a:p>
            <a:r>
              <a:rPr lang="en-US" dirty="0" smtClean="0"/>
              <a:t>“No fears for the future...it is bright”</a:t>
            </a:r>
          </a:p>
          <a:p>
            <a:endParaRPr lang="en-US" dirty="0"/>
          </a:p>
          <a:p>
            <a:r>
              <a:rPr lang="en-US" dirty="0" smtClean="0"/>
              <a:t>How do those quotes, coming from the POTUS, effect Americans decisions or behaviors?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5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22</TotalTime>
  <Words>362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Genesis</vt:lpstr>
      <vt:lpstr>Roots of the Great Depression</vt:lpstr>
      <vt:lpstr>Remember the 1920s?</vt:lpstr>
      <vt:lpstr>But What CAUSED the Great Depression??</vt:lpstr>
      <vt:lpstr>Important Industries </vt:lpstr>
      <vt:lpstr>Uneven Distribution of Income</vt:lpstr>
      <vt:lpstr>Living on Credit</vt:lpstr>
      <vt:lpstr>Speculation</vt:lpstr>
      <vt:lpstr>Buying on Margin</vt:lpstr>
      <vt:lpstr>Hoover: 1928</vt:lpstr>
    </vt:vector>
  </TitlesOfParts>
  <Company>AFHS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of the Great Depression</dc:title>
  <dc:creator>Teacher Morris</dc:creator>
  <cp:lastModifiedBy>Teacher Morris</cp:lastModifiedBy>
  <cp:revision>5</cp:revision>
  <dcterms:created xsi:type="dcterms:W3CDTF">2014-12-03T16:57:25Z</dcterms:created>
  <dcterms:modified xsi:type="dcterms:W3CDTF">2015-11-30T16:47:30Z</dcterms:modified>
</cp:coreProperties>
</file>