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16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AE6F8-ADF6-6F48-A734-EC2E30281897}" type="datetimeFigureOut">
              <a:rPr lang="en-US" smtClean="0"/>
              <a:t>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874D1-E9B1-DE48-9789-8290FDFD5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95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26042-D6C6-F040-BB34-C0E32FD79EF0}" type="datetimeFigureOut">
              <a:rPr lang="en-US" smtClean="0"/>
              <a:t>1/6/16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5D4FB-320A-2843-B07A-DD48F1341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4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2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474" indent="-281721" defTabSz="91402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6884" indent="-225377" defTabSz="91402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7637" indent="-225377" defTabSz="91402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8391" indent="-225377" defTabSz="91402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9144" indent="-225377" algn="ctr" defTabSz="9140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9898" indent="-225377" algn="ctr" defTabSz="9140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0651" indent="-225377" algn="ctr" defTabSz="9140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1405" indent="-225377" algn="ctr" defTabSz="9140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568C0C6-AB93-1648-BA1A-92634CD41B07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2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474" indent="-281721" defTabSz="91402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6884" indent="-225377" defTabSz="91402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7637" indent="-225377" defTabSz="91402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8391" indent="-225377" defTabSz="91402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9144" indent="-225377" algn="ctr" defTabSz="9140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9898" indent="-225377" algn="ctr" defTabSz="9140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0651" indent="-225377" algn="ctr" defTabSz="9140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1405" indent="-225377" algn="ctr" defTabSz="91402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88917B2-AA0F-D744-9CBF-84A3CCA1D932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74A228C-21FE-5741-ABFE-A2FAEF2780F7}" type="datetimeFigureOut">
              <a:rPr lang="en-US" smtClean="0"/>
              <a:t>1/6/16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981D9F5-771F-BF4B-A27D-86C17FC553E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228C-21FE-5741-ABFE-A2FAEF2780F7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D9F5-771F-BF4B-A27D-86C17FC55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228C-21FE-5741-ABFE-A2FAEF2780F7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D9F5-771F-BF4B-A27D-86C17FC55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228C-21FE-5741-ABFE-A2FAEF2780F7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D9F5-771F-BF4B-A27D-86C17FC55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228C-21FE-5741-ABFE-A2FAEF2780F7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D9F5-771F-BF4B-A27D-86C17FC55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228C-21FE-5741-ABFE-A2FAEF2780F7}" type="datetimeFigureOut">
              <a:rPr lang="en-US" smtClean="0"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D9F5-771F-BF4B-A27D-86C17FC553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228C-21FE-5741-ABFE-A2FAEF2780F7}" type="datetimeFigureOut">
              <a:rPr lang="en-US" smtClean="0"/>
              <a:t>1/6/16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D9F5-771F-BF4B-A27D-86C17FC55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228C-21FE-5741-ABFE-A2FAEF2780F7}" type="datetimeFigureOut">
              <a:rPr lang="en-US" smtClean="0"/>
              <a:t>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D9F5-771F-BF4B-A27D-86C17FC55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228C-21FE-5741-ABFE-A2FAEF2780F7}" type="datetimeFigureOut">
              <a:rPr lang="en-US" smtClean="0"/>
              <a:t>1/6/16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D9F5-771F-BF4B-A27D-86C17FC55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228C-21FE-5741-ABFE-A2FAEF2780F7}" type="datetimeFigureOut">
              <a:rPr lang="en-US" smtClean="0"/>
              <a:t>1/6/16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D9F5-771F-BF4B-A27D-86C17FC553E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228C-21FE-5741-ABFE-A2FAEF2780F7}" type="datetimeFigureOut">
              <a:rPr lang="en-US" smtClean="0"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D9F5-771F-BF4B-A27D-86C17FC55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74A228C-21FE-5741-ABFE-A2FAEF2780F7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981D9F5-771F-BF4B-A27D-86C17FC553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Rise of the Dictators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4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4629175" cy="35089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Only way to survive would be to invade and get more land</a:t>
            </a:r>
          </a:p>
          <a:p>
            <a:r>
              <a:rPr lang="en-US" dirty="0" smtClean="0"/>
              <a:t>1931 – invaded Manchuria (North China)</a:t>
            </a:r>
          </a:p>
          <a:p>
            <a:r>
              <a:rPr lang="en-US" dirty="0" smtClean="0"/>
              <a:t>Japanese Prime Minister interfered, Japan officers assassinated him</a:t>
            </a:r>
          </a:p>
          <a:p>
            <a:r>
              <a:rPr lang="en-US" dirty="0" smtClean="0"/>
              <a:t>From that point forward – Military controlled the government</a:t>
            </a:r>
            <a:r>
              <a:rPr lang="en-US" dirty="0" smtClean="0"/>
              <a:t>. </a:t>
            </a:r>
            <a:r>
              <a:rPr lang="en-US" dirty="0" smtClean="0"/>
              <a:t>Led by General </a:t>
            </a:r>
            <a:r>
              <a:rPr lang="en-US" dirty="0" err="1" smtClean="0"/>
              <a:t>Tojo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67" y="406810"/>
            <a:ext cx="2762316" cy="352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7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6"/>
          <p:cNvSpPr>
            <a:spLocks noGrp="1" noChangeArrowheads="1"/>
          </p:cNvSpPr>
          <p:nvPr>
            <p:ph type="title"/>
          </p:nvPr>
        </p:nvSpPr>
        <p:spPr>
          <a:xfrm>
            <a:off x="1331357" y="-103672"/>
            <a:ext cx="7024744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entury Schoolbook" charset="0"/>
              </a:rPr>
              <a:t>The Faces of Totalitarianism</a:t>
            </a:r>
          </a:p>
        </p:txBody>
      </p:sp>
      <p:sp>
        <p:nvSpPr>
          <p:cNvPr id="14848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6800"/>
            <a:ext cx="3124200" cy="57912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b="1" dirty="0">
                <a:latin typeface="Century Schoolbook" charset="0"/>
              </a:rPr>
              <a:t>Fascist Italy</a:t>
            </a:r>
          </a:p>
          <a:p>
            <a:pPr eaLnBrk="1" hangingPunct="1"/>
            <a:r>
              <a:rPr lang="en-US" sz="2000" dirty="0">
                <a:latin typeface="Century Schoolbook" charset="0"/>
              </a:rPr>
              <a:t>Extreme nationalism</a:t>
            </a:r>
          </a:p>
          <a:p>
            <a:pPr eaLnBrk="1" hangingPunct="1"/>
            <a:r>
              <a:rPr lang="en-US" sz="2000" dirty="0">
                <a:latin typeface="Century Schoolbook" charset="0"/>
              </a:rPr>
              <a:t>Militaristic expansionism</a:t>
            </a:r>
          </a:p>
          <a:p>
            <a:pPr eaLnBrk="1" hangingPunct="1"/>
            <a:r>
              <a:rPr lang="en-US" sz="2000" dirty="0">
                <a:latin typeface="Century Schoolbook" charset="0"/>
              </a:rPr>
              <a:t>Charismatic leader</a:t>
            </a:r>
          </a:p>
          <a:p>
            <a:pPr eaLnBrk="1" hangingPunct="1"/>
            <a:r>
              <a:rPr lang="en-US" sz="2000" dirty="0">
                <a:latin typeface="Century Schoolbook" charset="0"/>
              </a:rPr>
              <a:t>Private property with strong </a:t>
            </a:r>
            <a:r>
              <a:rPr lang="en-US" sz="2000" dirty="0" err="1" smtClean="0">
                <a:latin typeface="Century Schoolbook" charset="0"/>
              </a:rPr>
              <a:t>gov</a:t>
            </a:r>
            <a:r>
              <a:rPr lang="en-US" altLang="ja-JP" sz="2000" dirty="0" err="1" smtClean="0">
                <a:latin typeface="Century Schoolbook" charset="0"/>
              </a:rPr>
              <a:t>t</a:t>
            </a:r>
            <a:r>
              <a:rPr lang="en-US" altLang="ja-JP" sz="2000" dirty="0" smtClean="0">
                <a:latin typeface="Century Schoolbook" charset="0"/>
              </a:rPr>
              <a:t> </a:t>
            </a:r>
            <a:r>
              <a:rPr lang="en-US" altLang="ja-JP" sz="2000" dirty="0">
                <a:latin typeface="Century Schoolbook" charset="0"/>
              </a:rPr>
              <a:t>controls</a:t>
            </a:r>
          </a:p>
          <a:p>
            <a:pPr eaLnBrk="1" hangingPunct="1"/>
            <a:r>
              <a:rPr lang="en-US" sz="2000" dirty="0">
                <a:latin typeface="Century Schoolbook" charset="0"/>
              </a:rPr>
              <a:t>Anticommunist</a:t>
            </a:r>
          </a:p>
        </p:txBody>
      </p:sp>
      <p:sp>
        <p:nvSpPr>
          <p:cNvPr id="148483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0" y="1066800"/>
            <a:ext cx="2971800" cy="48958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b="1" dirty="0">
                <a:latin typeface="Century Schoolbook" charset="0"/>
              </a:rPr>
              <a:t>Nazi Germany</a:t>
            </a:r>
          </a:p>
          <a:p>
            <a:pPr eaLnBrk="1" hangingPunct="1"/>
            <a:r>
              <a:rPr lang="en-US" sz="2000" dirty="0">
                <a:latin typeface="Century Schoolbook" charset="0"/>
              </a:rPr>
              <a:t>Militaristic expansionism</a:t>
            </a:r>
          </a:p>
          <a:p>
            <a:pPr eaLnBrk="1" hangingPunct="1"/>
            <a:r>
              <a:rPr lang="en-US" sz="2000" dirty="0">
                <a:latin typeface="Century Schoolbook" charset="0"/>
              </a:rPr>
              <a:t>Forceful leader</a:t>
            </a:r>
          </a:p>
          <a:p>
            <a:pPr eaLnBrk="1" hangingPunct="1"/>
            <a:r>
              <a:rPr lang="en-US" sz="2000" dirty="0">
                <a:latin typeface="Century Schoolbook" charset="0"/>
              </a:rPr>
              <a:t>Private property with strong </a:t>
            </a:r>
            <a:r>
              <a:rPr lang="en-US" sz="2000" dirty="0" err="1" smtClean="0">
                <a:latin typeface="Century Schoolbook" charset="0"/>
              </a:rPr>
              <a:t>gov</a:t>
            </a:r>
            <a:r>
              <a:rPr lang="en-US" altLang="ja-JP" sz="2000" dirty="0" err="1" smtClean="0">
                <a:latin typeface="Century Schoolbook" charset="0"/>
              </a:rPr>
              <a:t>t</a:t>
            </a:r>
            <a:r>
              <a:rPr lang="en-US" altLang="ja-JP" sz="2000" dirty="0" smtClean="0">
                <a:latin typeface="Century Schoolbook" charset="0"/>
              </a:rPr>
              <a:t> </a:t>
            </a:r>
            <a:r>
              <a:rPr lang="en-US" altLang="ja-JP" sz="2000" dirty="0">
                <a:latin typeface="Century Schoolbook" charset="0"/>
              </a:rPr>
              <a:t>controls</a:t>
            </a:r>
          </a:p>
          <a:p>
            <a:pPr eaLnBrk="1" hangingPunct="1"/>
            <a:r>
              <a:rPr lang="en-US" sz="2000" dirty="0">
                <a:latin typeface="Century Schoolbook" charset="0"/>
              </a:rPr>
              <a:t>Anticommunist</a:t>
            </a:r>
          </a:p>
        </p:txBody>
      </p:sp>
      <p:sp>
        <p:nvSpPr>
          <p:cNvPr id="148484" name="Rectangle 11"/>
          <p:cNvSpPr>
            <a:spLocks noChangeArrowheads="1"/>
          </p:cNvSpPr>
          <p:nvPr/>
        </p:nvSpPr>
        <p:spPr bwMode="auto">
          <a:xfrm>
            <a:off x="5791200" y="1075267"/>
            <a:ext cx="33528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000" b="1" dirty="0">
                <a:latin typeface="Century Schoolbook" charset="0"/>
              </a:rPr>
              <a:t>Communist Soviet Union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Century Schoolbook" charset="0"/>
              </a:rPr>
              <a:t>Create a sound communist state and wait for world revolution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Century Schoolbook" charset="0"/>
              </a:rPr>
              <a:t>Revolution by workers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Century Schoolbook" charset="0"/>
              </a:rPr>
              <a:t>State ownership of property</a:t>
            </a:r>
          </a:p>
        </p:txBody>
      </p:sp>
      <p:pic>
        <p:nvPicPr>
          <p:cNvPr id="148485" name="Picture 12" descr="stali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3962400"/>
            <a:ext cx="2301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6" name="Picture 13" descr="hit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2317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7" name="Picture 14" descr="ducewar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22256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6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97931"/>
            <a:ext cx="7024744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entury Schoolbook" charset="0"/>
              </a:rPr>
              <a:t>Vocabulary Terms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492" y="1137731"/>
            <a:ext cx="6777317" cy="539853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1800" dirty="0" smtClean="0">
              <a:latin typeface="Century Schoolbook" charset="0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Century Schoolbook"/>
                <a:cs typeface="Century Schoolbook"/>
              </a:rPr>
              <a:t>D</a:t>
            </a:r>
            <a:r>
              <a:rPr lang="en-US" sz="1900" b="1" dirty="0" smtClean="0">
                <a:latin typeface="Century Schoolbook"/>
                <a:cs typeface="Century Schoolbook"/>
              </a:rPr>
              <a:t>emocracy</a:t>
            </a:r>
            <a:r>
              <a:rPr lang="en-US" sz="1900" dirty="0">
                <a:latin typeface="Century Schoolbook"/>
                <a:cs typeface="Century Schoolbook"/>
              </a:rPr>
              <a:t>. government by the people; a form of government in which the supreme power is vested in the people and exercised directly by them or by their elected agents under a free electoral </a:t>
            </a:r>
            <a:r>
              <a:rPr lang="en-US" sz="1900" dirty="0" smtClean="0">
                <a:latin typeface="Century Schoolbook"/>
                <a:cs typeface="Century Schoolbook"/>
              </a:rPr>
              <a:t>system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Century Schoolbook" charset="0"/>
              </a:rPr>
              <a:t>Nationalism </a:t>
            </a:r>
            <a:r>
              <a:rPr lang="en-US" sz="1800" dirty="0">
                <a:latin typeface="Century Schoolbook" charset="0"/>
              </a:rPr>
              <a:t>- Extreme pride in one</a:t>
            </a:r>
            <a:r>
              <a:rPr lang="ja-JP" altLang="en-US" sz="1800" dirty="0">
                <a:latin typeface="Century Schoolbook" charset="0"/>
              </a:rPr>
              <a:t>’</a:t>
            </a:r>
            <a:r>
              <a:rPr lang="en-US" altLang="ja-JP" sz="1800" dirty="0">
                <a:latin typeface="Century Schoolbook" charset="0"/>
              </a:rPr>
              <a:t>s own nation; desire for independence.  Complete devotion to one</a:t>
            </a:r>
            <a:r>
              <a:rPr lang="ja-JP" altLang="en-US" sz="1800" dirty="0">
                <a:latin typeface="Century Schoolbook" charset="0"/>
              </a:rPr>
              <a:t>’</a:t>
            </a:r>
            <a:r>
              <a:rPr lang="en-US" altLang="ja-JP" sz="1800" dirty="0">
                <a:latin typeface="Century Schoolbook" charset="0"/>
              </a:rPr>
              <a:t>s nation.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dirty="0">
                <a:latin typeface="Century Schoolbook" charset="0"/>
              </a:rPr>
              <a:t>Totalitarian Rule </a:t>
            </a:r>
            <a:r>
              <a:rPr lang="en-US" sz="1800" dirty="0">
                <a:latin typeface="Century Schoolbook" charset="0"/>
              </a:rPr>
              <a:t>- Totalitarian governments use terror to suppress individual rights and to silence all forms of opposition. 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dirty="0">
                <a:latin typeface="Century Schoolbook" charset="0"/>
              </a:rPr>
              <a:t>Fascism </a:t>
            </a:r>
            <a:r>
              <a:rPr lang="en-US" sz="1800" dirty="0">
                <a:latin typeface="Century Schoolbook" charset="0"/>
              </a:rPr>
              <a:t>- Political philosophy based on nationalism and an all-powerful state.  Places importance of state over the importance of individuals.  Everyone works for the benefit of society and the nation.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dirty="0">
                <a:latin typeface="Century Schoolbook" charset="0"/>
              </a:rPr>
              <a:t>Socialism </a:t>
            </a:r>
            <a:r>
              <a:rPr lang="en-US" sz="1800" dirty="0">
                <a:latin typeface="Century Schoolbook" charset="0"/>
              </a:rPr>
              <a:t>- Political theory that society as a whole should control the means of production, such as factories and the land. Wealth should be distributed to everyone.  People should cooperate, not compete, in producing goods.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dirty="0">
                <a:latin typeface="Century Schoolbook" charset="0"/>
              </a:rPr>
              <a:t>Communism</a:t>
            </a:r>
            <a:r>
              <a:rPr lang="en-US" sz="1800" dirty="0">
                <a:latin typeface="Century Schoolbook" charset="0"/>
              </a:rPr>
              <a:t> - In the theories of Marx and Engels, a society without class distinctions or private property.  All society jointly owns the nation</a:t>
            </a:r>
            <a:r>
              <a:rPr lang="ja-JP" altLang="en-US" sz="1800" dirty="0">
                <a:latin typeface="Century Schoolbook" charset="0"/>
              </a:rPr>
              <a:t>’</a:t>
            </a:r>
            <a:r>
              <a:rPr lang="en-US" altLang="ja-JP" sz="1800" dirty="0">
                <a:latin typeface="Century Schoolbook" charset="0"/>
              </a:rPr>
              <a:t>s means of production.  Characterized by complete government ownership of land and property, single-party control of the government, the lack of individual rights, and the call for worldwide revolution.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Century School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133" y="497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6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26" y="2442185"/>
            <a:ext cx="4815442" cy="3508977"/>
          </a:xfrm>
        </p:spPr>
        <p:txBody>
          <a:bodyPr/>
          <a:lstStyle/>
          <a:p>
            <a:r>
              <a:rPr lang="en-US" dirty="0" smtClean="0"/>
              <a:t>One of the 1</a:t>
            </a:r>
            <a:r>
              <a:rPr lang="en-US" baseline="30000" dirty="0" smtClean="0"/>
              <a:t>st</a:t>
            </a:r>
            <a:r>
              <a:rPr lang="en-US" dirty="0" smtClean="0"/>
              <a:t> Dictatorships</a:t>
            </a:r>
          </a:p>
          <a:p>
            <a:r>
              <a:rPr lang="en-US" b="1" dirty="0" smtClean="0"/>
              <a:t>Benito Mussolini</a:t>
            </a:r>
          </a:p>
          <a:p>
            <a:pPr lvl="1"/>
            <a:r>
              <a:rPr lang="en-US" dirty="0" smtClean="0"/>
              <a:t>Founded Italy’s Fascist Party</a:t>
            </a:r>
          </a:p>
          <a:p>
            <a:pPr lvl="1"/>
            <a:r>
              <a:rPr lang="en-US" dirty="0" smtClean="0"/>
              <a:t>Pledged to return Italy to Glory days of Roman Empire</a:t>
            </a:r>
          </a:p>
          <a:p>
            <a:pPr lvl="1"/>
            <a:r>
              <a:rPr lang="en-US" dirty="0" smtClean="0"/>
              <a:t>Promised Working Class full employment and social security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868" y="1027664"/>
            <a:ext cx="3335528" cy="473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8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Fascism</a:t>
            </a:r>
          </a:p>
          <a:p>
            <a:pPr lvl="1"/>
            <a:r>
              <a:rPr lang="en-US" dirty="0" smtClean="0"/>
              <a:t>Aggressive NATIONALIST – considered the Nation more important than the individual</a:t>
            </a:r>
          </a:p>
          <a:p>
            <a:pPr lvl="1"/>
            <a:r>
              <a:rPr lang="en-US" dirty="0" smtClean="0"/>
              <a:t>Nations become great through building an empire – MORE LAND</a:t>
            </a:r>
          </a:p>
          <a:p>
            <a:pPr lvl="1"/>
            <a:r>
              <a:rPr lang="en-US" dirty="0" smtClean="0"/>
              <a:t>ANTI – COMMUNIST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33" y="24496"/>
            <a:ext cx="3572933" cy="252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7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951840" cy="384008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After Russia Revolution – Communist Party led by Vladimir Lenin</a:t>
            </a:r>
          </a:p>
          <a:p>
            <a:r>
              <a:rPr lang="en-US" dirty="0" smtClean="0"/>
              <a:t>Renamed USSR in 1922 (Union of Soviet Socialist Republics)</a:t>
            </a:r>
          </a:p>
          <a:p>
            <a:r>
              <a:rPr lang="en-US" dirty="0" smtClean="0"/>
              <a:t>Stalin </a:t>
            </a:r>
          </a:p>
          <a:p>
            <a:pPr lvl="1"/>
            <a:r>
              <a:rPr lang="en-US" dirty="0" smtClean="0"/>
              <a:t>1902 – 1913 – imprisoned or expelled 7 times</a:t>
            </a:r>
          </a:p>
          <a:p>
            <a:pPr lvl="1"/>
            <a:r>
              <a:rPr lang="en-US" dirty="0" smtClean="0"/>
              <a:t>1926 – becomes Russian Soviet Dictator</a:t>
            </a:r>
          </a:p>
          <a:p>
            <a:pPr lvl="1"/>
            <a:r>
              <a:rPr lang="en-US" dirty="0" smtClean="0"/>
              <a:t>Begins massive industrialism in Russia – harsh conditions and lower wages</a:t>
            </a:r>
          </a:p>
          <a:p>
            <a:pPr lvl="1"/>
            <a:r>
              <a:rPr lang="en-US" dirty="0" smtClean="0"/>
              <a:t>Tolerated no opposition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266" y="330200"/>
            <a:ext cx="381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5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0"/>
            <a:ext cx="7024744" cy="1143000"/>
          </a:xfrm>
        </p:spPr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392318"/>
            <a:ext cx="6777317" cy="3508977"/>
          </a:xfrm>
        </p:spPr>
        <p:txBody>
          <a:bodyPr/>
          <a:lstStyle/>
          <a:p>
            <a:r>
              <a:rPr lang="en-US" dirty="0" smtClean="0"/>
              <a:t>Communism</a:t>
            </a:r>
          </a:p>
          <a:p>
            <a:pPr lvl="1"/>
            <a:r>
              <a:rPr lang="en-US" dirty="0" smtClean="0"/>
              <a:t>Instituted one- party rule</a:t>
            </a:r>
          </a:p>
          <a:p>
            <a:pPr lvl="1"/>
            <a:r>
              <a:rPr lang="en-US" dirty="0" smtClean="0"/>
              <a:t>Suppressed individual liberties</a:t>
            </a:r>
          </a:p>
          <a:p>
            <a:pPr lvl="1"/>
            <a:r>
              <a:rPr lang="en-US" dirty="0" smtClean="0"/>
              <a:t>Punished opponents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066" y="3373966"/>
            <a:ext cx="3627896" cy="32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3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359" y="2699382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Upset at the Treaty of Versailles </a:t>
            </a:r>
          </a:p>
          <a:p>
            <a:r>
              <a:rPr lang="en-US" dirty="0" smtClean="0"/>
              <a:t>Horrible economy</a:t>
            </a:r>
          </a:p>
          <a:p>
            <a:r>
              <a:rPr lang="en-US" b="1" dirty="0" smtClean="0"/>
              <a:t>Hitler</a:t>
            </a:r>
          </a:p>
          <a:p>
            <a:pPr lvl="1"/>
            <a:r>
              <a:rPr lang="en-US" dirty="0" smtClean="0"/>
              <a:t>One of the 1</a:t>
            </a:r>
            <a:r>
              <a:rPr lang="en-US" baseline="30000" dirty="0" smtClean="0"/>
              <a:t>st</a:t>
            </a:r>
            <a:r>
              <a:rPr lang="en-US" dirty="0" smtClean="0"/>
              <a:t> recruits for Nazi Party</a:t>
            </a:r>
          </a:p>
          <a:p>
            <a:pPr lvl="1"/>
            <a:r>
              <a:rPr lang="en-US" dirty="0" smtClean="0"/>
              <a:t>1923 – tried to seize power – failed – jailed</a:t>
            </a:r>
          </a:p>
          <a:p>
            <a:pPr lvl="1"/>
            <a:r>
              <a:rPr lang="en-US" dirty="0" smtClean="0"/>
              <a:t>Wrote Mein </a:t>
            </a:r>
            <a:r>
              <a:rPr lang="en-US" dirty="0" err="1" smtClean="0"/>
              <a:t>Kampf</a:t>
            </a:r>
            <a:r>
              <a:rPr lang="en-US" dirty="0" smtClean="0"/>
              <a:t> –</a:t>
            </a:r>
          </a:p>
          <a:p>
            <a:pPr lvl="2"/>
            <a:r>
              <a:rPr lang="en-US" dirty="0" smtClean="0"/>
              <a:t> Aryans are master race, blue eyes, blonde hair, we didn’t deserve what we got after WWI, etc.</a:t>
            </a:r>
          </a:p>
          <a:p>
            <a:pPr lvl="1"/>
            <a:r>
              <a:rPr lang="en-US" dirty="0" smtClean="0"/>
              <a:t>Appointed Chancellor – called for new elections and he won!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933" y="152400"/>
            <a:ext cx="2853369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2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Nazi Germany</a:t>
            </a:r>
          </a:p>
          <a:p>
            <a:pPr lvl="1"/>
            <a:r>
              <a:rPr lang="en-US" dirty="0" smtClean="0"/>
              <a:t>Anti – Communist</a:t>
            </a:r>
          </a:p>
          <a:p>
            <a:pPr lvl="1"/>
            <a:r>
              <a:rPr lang="en-US" dirty="0" smtClean="0"/>
              <a:t>Didn’t follow the treaty </a:t>
            </a:r>
          </a:p>
          <a:p>
            <a:pPr lvl="1"/>
            <a:r>
              <a:rPr lang="en-US" dirty="0" smtClean="0"/>
              <a:t>Wanted to expand Germany </a:t>
            </a:r>
          </a:p>
          <a:p>
            <a:pPr lvl="1"/>
            <a:r>
              <a:rPr lang="en-US" dirty="0" smtClean="0"/>
              <a:t>Intimidated voters </a:t>
            </a:r>
          </a:p>
          <a:p>
            <a:pPr lvl="1"/>
            <a:r>
              <a:rPr lang="en-US" dirty="0" smtClean="0"/>
              <a:t>People followed because it gave them hope and many promises given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134" y="1027664"/>
            <a:ext cx="3086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3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economic times</a:t>
            </a:r>
          </a:p>
          <a:p>
            <a:r>
              <a:rPr lang="en-US" dirty="0" smtClean="0"/>
              <a:t>Japan had to import all goods but they couldn’t afford them</a:t>
            </a:r>
          </a:p>
          <a:p>
            <a:r>
              <a:rPr lang="en-US" dirty="0" smtClean="0"/>
              <a:t>Started tariffs but that backfired too</a:t>
            </a:r>
          </a:p>
          <a:p>
            <a:r>
              <a:rPr lang="en-US" dirty="0" smtClean="0"/>
              <a:t>Blamed corrupt politicians – said democracy was bad and was ‘un-Japanese”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733" y="154934"/>
            <a:ext cx="3522133" cy="249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3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49</TotalTime>
  <Words>563</Words>
  <Application>Microsoft Macintosh PowerPoint</Application>
  <PresentationFormat>On-screen Show (4:3)</PresentationFormat>
  <Paragraphs>77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Rise of the Dictators</vt:lpstr>
      <vt:lpstr>Vocabulary Terms</vt:lpstr>
      <vt:lpstr>Italy</vt:lpstr>
      <vt:lpstr>Italy</vt:lpstr>
      <vt:lpstr>Russia</vt:lpstr>
      <vt:lpstr>Russia</vt:lpstr>
      <vt:lpstr>Germany</vt:lpstr>
      <vt:lpstr>Germany</vt:lpstr>
      <vt:lpstr>Japan</vt:lpstr>
      <vt:lpstr>Japan</vt:lpstr>
      <vt:lpstr>The Faces of Totalitarianism</vt:lpstr>
    </vt:vector>
  </TitlesOfParts>
  <Company>AFHS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the Dictators</dc:title>
  <dc:creator>Teacher Morris</dc:creator>
  <cp:lastModifiedBy>Teacher Morris</cp:lastModifiedBy>
  <cp:revision>8</cp:revision>
  <cp:lastPrinted>2015-01-09T14:22:34Z</cp:lastPrinted>
  <dcterms:created xsi:type="dcterms:W3CDTF">2014-01-14T16:52:12Z</dcterms:created>
  <dcterms:modified xsi:type="dcterms:W3CDTF">2016-01-06T20:59:46Z</dcterms:modified>
</cp:coreProperties>
</file>