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8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Flawed Peace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3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Germany was required to pay back $33 Billion dollars to the US </a:t>
            </a:r>
          </a:p>
          <a:p>
            <a:endParaRPr lang="en-US" dirty="0"/>
          </a:p>
          <a:p>
            <a:pPr lvl="1"/>
            <a:r>
              <a:rPr lang="en-US" dirty="0" smtClean="0"/>
              <a:t> Finally paid it off in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57" y="3772935"/>
            <a:ext cx="3072875" cy="2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79" y="2020067"/>
            <a:ext cx="4115627" cy="4305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2886" b="22886"/>
          <a:stretch>
            <a:fillRect/>
          </a:stretch>
        </p:blipFill>
        <p:spPr>
          <a:xfrm>
            <a:off x="689918" y="665297"/>
            <a:ext cx="4520517" cy="2629120"/>
          </a:xfrm>
        </p:spPr>
      </p:pic>
    </p:spTree>
    <p:extLst>
      <p:ext uri="{BB962C8B-B14F-4D97-AF65-F5344CB8AC3E}">
        <p14:creationId xmlns:p14="http://schemas.microsoft.com/office/powerpoint/2010/main" val="17131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 for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Germany didn’t have money to pay back</a:t>
            </a:r>
          </a:p>
          <a:p>
            <a:r>
              <a:rPr lang="en-US" dirty="0" smtClean="0"/>
              <a:t>Their economy fails horribly</a:t>
            </a:r>
          </a:p>
          <a:p>
            <a:r>
              <a:rPr lang="en-US" dirty="0" smtClean="0"/>
              <a:t>Worse economic situation for Germany than America during the Great Depression  </a:t>
            </a:r>
          </a:p>
          <a:p>
            <a:endParaRPr lang="en-US" dirty="0"/>
          </a:p>
          <a:p>
            <a:r>
              <a:rPr lang="en-US" dirty="0" smtClean="0"/>
              <a:t>Germany is poor, desperate, and humiliated...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1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9 new nations are created after WWI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i.e. Austria, Czechoslovakia, Estonia, Finland, Hungary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02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We Sign This Treaty?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92753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FOR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Most liked the treaty except the League of Nations...wanted the League amended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Believed the treaty made the U.S become too involved in world affairs </a:t>
            </a:r>
          </a:p>
          <a:p>
            <a:r>
              <a:rPr lang="en-US" dirty="0"/>
              <a:t> </a:t>
            </a:r>
            <a:r>
              <a:rPr lang="en-US" dirty="0" smtClean="0"/>
              <a:t>Potentially would force us in future European issues.</a:t>
            </a:r>
          </a:p>
          <a:p>
            <a:r>
              <a:rPr lang="en-US" dirty="0"/>
              <a:t> </a:t>
            </a:r>
            <a:r>
              <a:rPr lang="en-US" dirty="0" smtClean="0"/>
              <a:t>Most Americans wanted to return to isolationism.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4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6"/>
            <a:ext cx="2376637" cy="397265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U.S. Senate rejected the treaty</a:t>
            </a:r>
          </a:p>
          <a:p>
            <a:r>
              <a:rPr lang="en-US" dirty="0"/>
              <a:t> Made it hard for the League of Nations to be successful without the US backing them.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78" y="2355783"/>
            <a:ext cx="4586423" cy="32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Flawed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954796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President Wilson is optimistic that the war is over and peace is possible!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0741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Agreement to stop fighting</a:t>
            </a:r>
          </a:p>
          <a:p>
            <a:r>
              <a:rPr lang="en-US" dirty="0"/>
              <a:t> </a:t>
            </a:r>
            <a:r>
              <a:rPr lang="en-US" dirty="0" smtClean="0"/>
              <a:t>WWI </a:t>
            </a:r>
            <a:r>
              <a:rPr lang="en-US" dirty="0" smtClean="0">
                <a:sym typeface="Wingdings"/>
              </a:rPr>
              <a:t>  11 month, 11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day, 11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hour 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(Veteran’s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3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Fourteen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Wilson’s Peace Plan </a:t>
            </a:r>
          </a:p>
          <a:p>
            <a:r>
              <a:rPr lang="en-US" dirty="0" smtClean="0"/>
              <a:t>He believed if these points were followed, peace would last.</a:t>
            </a:r>
          </a:p>
          <a:p>
            <a:r>
              <a:rPr lang="en-US" dirty="0" smtClean="0"/>
              <a:t>America struggled to support him and believe it would work...Wilson was going to have to sell it</a:t>
            </a:r>
          </a:p>
          <a:p>
            <a:pPr lvl="1"/>
            <a:r>
              <a:rPr lang="en-US" dirty="0" smtClean="0"/>
              <a:t>Self-Determination</a:t>
            </a:r>
          </a:p>
          <a:p>
            <a:pPr lvl="1"/>
            <a:r>
              <a:rPr lang="en-US" dirty="0" smtClean="0"/>
              <a:t>League of Nations</a:t>
            </a:r>
          </a:p>
        </p:txBody>
      </p:sp>
    </p:spTree>
    <p:extLst>
      <p:ext uri="{BB962C8B-B14F-4D97-AF65-F5344CB8AC3E}">
        <p14:creationId xmlns:p14="http://schemas.microsoft.com/office/powerpoint/2010/main" val="281510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Self-Determination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Borders should be based on ethnicity and national identity –</a:t>
            </a:r>
          </a:p>
          <a:p>
            <a:r>
              <a:rPr lang="en-US" dirty="0" smtClean="0"/>
              <a:t> Everyone can government themselves!  </a:t>
            </a:r>
          </a:p>
          <a:p>
            <a:pPr lvl="1"/>
            <a:r>
              <a:rPr lang="en-US" dirty="0" smtClean="0"/>
              <a:t>basically group people who feel they are a nation and allow them to build their own country.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850" y="2119257"/>
            <a:ext cx="3880595" cy="3603812"/>
          </a:xfrm>
        </p:spPr>
        <p:txBody>
          <a:bodyPr/>
          <a:lstStyle/>
          <a:p>
            <a:r>
              <a:rPr lang="en-US" dirty="0" smtClean="0"/>
              <a:t>A “General Association of Nations”  </a:t>
            </a:r>
          </a:p>
          <a:p>
            <a:r>
              <a:rPr lang="en-US" dirty="0"/>
              <a:t> </a:t>
            </a:r>
            <a:r>
              <a:rPr lang="en-US" dirty="0" smtClean="0"/>
              <a:t>Member nations help preserve peace by pledging to respect and preserve each other’s territory and political independence.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2392593"/>
            <a:ext cx="2683827" cy="2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Treaty was signed in June 1919</a:t>
            </a:r>
          </a:p>
          <a:p>
            <a:r>
              <a:rPr lang="en-US" dirty="0"/>
              <a:t> </a:t>
            </a:r>
            <a:r>
              <a:rPr lang="en-US" dirty="0" smtClean="0"/>
              <a:t>Officially ended the war.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79" y="3069110"/>
            <a:ext cx="4621714" cy="32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Conference in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Designed to create peace</a:t>
            </a:r>
          </a:p>
          <a:p>
            <a:r>
              <a:rPr lang="en-US" dirty="0" smtClean="0"/>
              <a:t>Who attended?</a:t>
            </a:r>
          </a:p>
          <a:p>
            <a:pPr lvl="2"/>
            <a:r>
              <a:rPr lang="en-US" dirty="0" smtClean="0"/>
              <a:t> USA – Wilson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Great Britain – King George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France – George Clemenceau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Italy – Vittorio Orlando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Germany – Not Invited!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05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 for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/>
          <a:lstStyle/>
          <a:p>
            <a:r>
              <a:rPr lang="en-US" dirty="0" smtClean="0"/>
              <a:t> Most leader thought that Germany should be blamed for the war (they built up their military first)</a:t>
            </a:r>
          </a:p>
          <a:p>
            <a:r>
              <a:rPr lang="en-US" dirty="0"/>
              <a:t> </a:t>
            </a:r>
            <a:r>
              <a:rPr lang="en-US" dirty="0" smtClean="0"/>
              <a:t>Germany must....</a:t>
            </a:r>
          </a:p>
          <a:p>
            <a:pPr lvl="2"/>
            <a:r>
              <a:rPr lang="en-US" dirty="0" smtClean="0"/>
              <a:t>Take all responsibility of the war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Pay Reparations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Less land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Reduce military and limits on Navy (100,000 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282</TotalTime>
  <Words>431</Words>
  <Application>Microsoft Macintosh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A Flawed Peace </vt:lpstr>
      <vt:lpstr>A Flawed Peace</vt:lpstr>
      <vt:lpstr>Armistice</vt:lpstr>
      <vt:lpstr>The Fourteen Points</vt:lpstr>
      <vt:lpstr>National Self-Determination</vt:lpstr>
      <vt:lpstr>League of Nations</vt:lpstr>
      <vt:lpstr>The Treaty of Versailles</vt:lpstr>
      <vt:lpstr>Peace Conference in Paris</vt:lpstr>
      <vt:lpstr>Punishment for Germany</vt:lpstr>
      <vt:lpstr>Reparations</vt:lpstr>
      <vt:lpstr>PowerPoint Presentation</vt:lpstr>
      <vt:lpstr>Set-up for WWII</vt:lpstr>
      <vt:lpstr>Other Facts</vt:lpstr>
      <vt:lpstr>Should We Sign This Treaty?</vt:lpstr>
      <vt:lpstr>AGAINST</vt:lpstr>
      <vt:lpstr>Read Primary Sources</vt:lpstr>
      <vt:lpstr>OUTCOME</vt:lpstr>
    </vt:vector>
  </TitlesOfParts>
  <Company>AFHS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Flawed Peace </dc:title>
  <dc:creator>Teacher Morris</dc:creator>
  <cp:lastModifiedBy>Daniel Morris</cp:lastModifiedBy>
  <cp:revision>7</cp:revision>
  <dcterms:created xsi:type="dcterms:W3CDTF">2015-11-09T04:35:53Z</dcterms:created>
  <dcterms:modified xsi:type="dcterms:W3CDTF">2015-11-18T03:56:40Z</dcterms:modified>
</cp:coreProperties>
</file>