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64" r:id="rId3"/>
    <p:sldId id="268" r:id="rId4"/>
    <p:sldId id="269" r:id="rId5"/>
    <p:sldId id="270" r:id="rId6"/>
    <p:sldId id="271" r:id="rId7"/>
    <p:sldId id="272" r:id="rId8"/>
    <p:sldId id="256" r:id="rId9"/>
    <p:sldId id="259" r:id="rId10"/>
    <p:sldId id="258" r:id="rId11"/>
    <p:sldId id="260" r:id="rId12"/>
    <p:sldId id="261" r:id="rId13"/>
    <p:sldId id="283" r:id="rId14"/>
    <p:sldId id="273" r:id="rId15"/>
    <p:sldId id="275" r:id="rId16"/>
    <p:sldId id="274" r:id="rId17"/>
    <p:sldId id="28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2" d="100"/>
          <a:sy n="42" d="100"/>
        </p:scale>
        <p:origin x="75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BBFE3-9F02-2944-B67F-1EF7354B4643}" type="datetimeFigureOut">
              <a:rPr lang="en-US" smtClean="0"/>
              <a:pPr/>
              <a:t>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21F8F-1BED-7244-867C-86B755E442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BBFE3-9F02-2944-B67F-1EF7354B4643}" type="datetimeFigureOut">
              <a:rPr lang="en-US" smtClean="0"/>
              <a:pPr/>
              <a:t>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21F8F-1BED-7244-867C-86B755E442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BBFE3-9F02-2944-B67F-1EF7354B4643}" type="datetimeFigureOut">
              <a:rPr lang="en-US" smtClean="0"/>
              <a:pPr/>
              <a:t>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21F8F-1BED-7244-867C-86B755E442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BBFE3-9F02-2944-B67F-1EF7354B4643}" type="datetimeFigureOut">
              <a:rPr lang="en-US" smtClean="0"/>
              <a:pPr/>
              <a:t>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21F8F-1BED-7244-867C-86B755E442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BBFE3-9F02-2944-B67F-1EF7354B4643}" type="datetimeFigureOut">
              <a:rPr lang="en-US" smtClean="0"/>
              <a:pPr/>
              <a:t>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21F8F-1BED-7244-867C-86B755E442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BBFE3-9F02-2944-B67F-1EF7354B4643}" type="datetimeFigureOut">
              <a:rPr lang="en-US" smtClean="0"/>
              <a:pPr/>
              <a:t>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21F8F-1BED-7244-867C-86B755E442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BBFE3-9F02-2944-B67F-1EF7354B4643}" type="datetimeFigureOut">
              <a:rPr lang="en-US" smtClean="0"/>
              <a:pPr/>
              <a:t>2/6/2016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21F8F-1BED-7244-867C-86B755E442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BBFE3-9F02-2944-B67F-1EF7354B4643}" type="datetimeFigureOut">
              <a:rPr lang="en-US" smtClean="0"/>
              <a:pPr/>
              <a:t>2/6/2016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21F8F-1BED-7244-867C-86B755E442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BBFE3-9F02-2944-B67F-1EF7354B4643}" type="datetimeFigureOut">
              <a:rPr lang="en-US" smtClean="0"/>
              <a:pPr/>
              <a:t>2/6/2016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21F8F-1BED-7244-867C-86B755E442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BBFE3-9F02-2944-B67F-1EF7354B4643}" type="datetimeFigureOut">
              <a:rPr lang="en-US" smtClean="0"/>
              <a:pPr/>
              <a:t>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21F8F-1BED-7244-867C-86B755E442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BBFE3-9F02-2944-B67F-1EF7354B4643}" type="datetimeFigureOut">
              <a:rPr lang="en-US" smtClean="0"/>
              <a:pPr/>
              <a:t>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21F8F-1BED-7244-867C-86B755E442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BBFE3-9F02-2944-B67F-1EF7354B4643}" type="datetimeFigureOut">
              <a:rPr lang="en-US" smtClean="0"/>
              <a:pPr/>
              <a:t>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21F8F-1BED-7244-867C-86B755E442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jonlehman\Desktop\Saving%20Private%20Ryan.m4v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Battle of Britain: Summer and Fall of 1940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33535" cy="4525963"/>
          </a:xfrm>
        </p:spPr>
        <p:txBody>
          <a:bodyPr/>
          <a:lstStyle/>
          <a:p>
            <a:r>
              <a:rPr lang="en-US" dirty="0" smtClean="0"/>
              <a:t>German aircraft losses: 1,500 +</a:t>
            </a:r>
          </a:p>
          <a:p>
            <a:r>
              <a:rPr lang="en-US" dirty="0" smtClean="0"/>
              <a:t>British aircraft losses: 1,000 +</a:t>
            </a:r>
          </a:p>
          <a:p>
            <a:r>
              <a:rPr lang="en-US" dirty="0" smtClean="0"/>
              <a:t>German casualties: 3,000 + (KIA/MIA)</a:t>
            </a:r>
          </a:p>
          <a:p>
            <a:r>
              <a:rPr lang="en-US" dirty="0" smtClean="0"/>
              <a:t>British casualties: 400 + (Killed/MIA)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746"/>
            <a:ext cx="8229600" cy="50178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Areal view of the beaches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529919" y="516504"/>
            <a:ext cx="5944485" cy="7492295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  <p:sp>
        <p:nvSpPr>
          <p:cNvPr id="5" name="TextBox 4"/>
          <p:cNvSpPr txBox="1"/>
          <p:nvPr/>
        </p:nvSpPr>
        <p:spPr>
          <a:xfrm>
            <a:off x="124553" y="361571"/>
            <a:ext cx="665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4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82"/>
            <a:ext cx="8229600" cy="5715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View from the eyes of a soldier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060" y="568418"/>
            <a:ext cx="7673740" cy="61679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4553" y="361571"/>
            <a:ext cx="665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5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800"/>
            <a:ext cx="8229600" cy="37807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Beaches of Normandy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700" y="714257"/>
            <a:ext cx="7492296" cy="60221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4553" y="361571"/>
            <a:ext cx="665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6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aving Private Ryan.m4v">
            <a:hlinkClick r:id="" action="ppaction://media"/>
          </p:cNvPr>
          <p:cNvPicPr>
            <a:picLocks noGrp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66457" y="856772"/>
            <a:ext cx="9210456" cy="526939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Battle of the Bulge: December 1944- January 1945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German casualties: 100,000 +</a:t>
            </a:r>
          </a:p>
          <a:p>
            <a:r>
              <a:rPr lang="en-US" dirty="0" smtClean="0"/>
              <a:t>Allied casualties: 81,000 +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573"/>
            <a:ext cx="8229600" cy="47212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Map of the Battle of the Bulge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695" y="746767"/>
            <a:ext cx="7226338" cy="58887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4553" y="361571"/>
            <a:ext cx="665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1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959"/>
            <a:ext cx="8229600" cy="50935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Winter in the Ardennes Forest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06" y="667478"/>
            <a:ext cx="8829465" cy="58710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4553" y="21147"/>
            <a:ext cx="665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3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43" y="28334"/>
            <a:ext cx="8893157" cy="682966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920976" cy="6858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Map of Great Britain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207879" y="86353"/>
            <a:ext cx="4732431" cy="6371255"/>
          </a:xfrm>
          <a:prstGeom prst="rect">
            <a:avLst/>
          </a:prstGeom>
          <a:scene3d>
            <a:camera prst="orthographicFront">
              <a:rot lat="0" lon="900000" rev="16200000"/>
            </a:camera>
            <a:lightRig rig="threePt" dir="t"/>
          </a:scene3d>
        </p:spPr>
      </p:pic>
      <p:sp>
        <p:nvSpPr>
          <p:cNvPr id="4" name="TextBox 3"/>
          <p:cNvSpPr txBox="1"/>
          <p:nvPr/>
        </p:nvSpPr>
        <p:spPr>
          <a:xfrm rot="16200000">
            <a:off x="206044" y="5910844"/>
            <a:ext cx="665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1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Battle of Stalingrad: Summer of 1942- February 1943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Germany: 750,000 killed, wounded or missing; 108,000+ captured</a:t>
            </a:r>
          </a:p>
          <a:p>
            <a:r>
              <a:rPr lang="en-US" dirty="0" smtClean="0"/>
              <a:t>900 aircraft; 4,300 tanks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Soviet Union: 1,129,000 killed, wounded, missing or captured 1,000 to 40,000 civilians killed 2,769 aircraft; 4,340 tanks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472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Stalingrad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312" y="604729"/>
            <a:ext cx="7841488" cy="60164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4553" y="361571"/>
            <a:ext cx="665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1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593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Fighting in Winter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269741" y="777853"/>
            <a:ext cx="4280422" cy="5925116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  <p:sp>
        <p:nvSpPr>
          <p:cNvPr id="5" name="TextBox 4"/>
          <p:cNvSpPr txBox="1"/>
          <p:nvPr/>
        </p:nvSpPr>
        <p:spPr>
          <a:xfrm rot="16200000">
            <a:off x="79111" y="5829903"/>
            <a:ext cx="665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3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827"/>
            <a:ext cx="8229600" cy="36162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Stalingrad Snipers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36259"/>
            <a:ext cx="7881181" cy="60058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4553" y="132282"/>
            <a:ext cx="665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4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127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Crossing the Volga River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718" y="952516"/>
            <a:ext cx="8602898" cy="50171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4553" y="274638"/>
            <a:ext cx="665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5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7772400" cy="1470025"/>
          </a:xfrm>
        </p:spPr>
        <p:txBody>
          <a:bodyPr/>
          <a:lstStyle/>
          <a:p>
            <a:r>
              <a:rPr lang="en-US" dirty="0" smtClean="0"/>
              <a:t>D-Day: June 6, 1944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133600"/>
            <a:ext cx="6400800" cy="17526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000000"/>
                </a:solidFill>
              </a:rPr>
              <a:t>Allied casualties: 9,000 +</a:t>
            </a:r>
          </a:p>
          <a:p>
            <a:pPr algn="l"/>
            <a:r>
              <a:rPr lang="en-US" dirty="0" smtClean="0">
                <a:solidFill>
                  <a:srgbClr val="000000"/>
                </a:solidFill>
              </a:rPr>
              <a:t>German casualties: 4,000-9,000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282"/>
            <a:ext cx="8229600" cy="63245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Map of the D-Day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048" y="684737"/>
            <a:ext cx="7073878" cy="59872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4553" y="361571"/>
            <a:ext cx="665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1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167</Words>
  <Application>Microsoft Office PowerPoint</Application>
  <PresentationFormat>On-screen Show (4:3)</PresentationFormat>
  <Paragraphs>38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Battle of Britain: Summer and Fall of 1940</vt:lpstr>
      <vt:lpstr>PowerPoint Presentation</vt:lpstr>
      <vt:lpstr>Battle of Stalingrad: Summer of 1942- February 1943</vt:lpstr>
      <vt:lpstr>Stalingrad Map</vt:lpstr>
      <vt:lpstr>Fighting in Winter</vt:lpstr>
      <vt:lpstr>Stalingrad Snipers</vt:lpstr>
      <vt:lpstr>Crossing the Volga River</vt:lpstr>
      <vt:lpstr>D-Day: June 6, 1944</vt:lpstr>
      <vt:lpstr>Map of the D-Day Attack</vt:lpstr>
      <vt:lpstr>Areal view of the beaches</vt:lpstr>
      <vt:lpstr>View from the eyes of a soldier</vt:lpstr>
      <vt:lpstr>The Beaches of Normandy</vt:lpstr>
      <vt:lpstr>PowerPoint Presentation</vt:lpstr>
      <vt:lpstr>Battle of the Bulge: December 1944- January 1945</vt:lpstr>
      <vt:lpstr>Map of the Battle of the Bulge</vt:lpstr>
      <vt:lpstr>Winter in the Ardennes Forest</vt:lpstr>
      <vt:lpstr>PowerPoint Presentation</vt:lpstr>
    </vt:vector>
  </TitlesOfParts>
  <Company>American Fork High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D-Day</dc:title>
  <dc:creator>Jon Lehman</dc:creator>
  <cp:lastModifiedBy>Joshua Morris</cp:lastModifiedBy>
  <cp:revision>11</cp:revision>
  <cp:lastPrinted>2014-01-22T17:16:19Z</cp:lastPrinted>
  <dcterms:created xsi:type="dcterms:W3CDTF">2014-01-23T14:13:26Z</dcterms:created>
  <dcterms:modified xsi:type="dcterms:W3CDTF">2016-02-06T16:06:42Z</dcterms:modified>
</cp:coreProperties>
</file>